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0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69" r:id="rId6"/>
    <p:sldId id="258" r:id="rId7"/>
    <p:sldId id="259" r:id="rId8"/>
    <p:sldId id="262" r:id="rId9"/>
    <p:sldId id="260" r:id="rId10"/>
    <p:sldId id="265" r:id="rId11"/>
    <p:sldId id="264" r:id="rId12"/>
    <p:sldId id="261" r:id="rId13"/>
    <p:sldId id="263" r:id="rId14"/>
  </p:sldIdLst>
  <p:sldSz cx="12192000" cy="6858000"/>
  <p:notesSz cx="6858000" cy="9144000"/>
  <p:embeddedFontLst>
    <p:embeddedFont>
      <p:font typeface="10X10" panose="020B0600000101010101" charset="-127"/>
      <p:regular r:id="rId16"/>
    </p:embeddedFont>
    <p:embeddedFont>
      <p:font typeface="10X10 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Y엽서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83117" autoAdjust="0"/>
  </p:normalViewPr>
  <p:slideViewPr>
    <p:cSldViewPr snapToGrid="0" snapToObjects="1">
      <p:cViewPr varScale="1">
        <p:scale>
          <a:sx n="94" d="100"/>
          <a:sy n="94" d="100"/>
        </p:scale>
        <p:origin x="156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-12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2887-35DE-479C-AABD-D4EBDE92415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F7DD-6C03-4FB3-A574-1E7E4F196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1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위치정보공유</a:t>
            </a:r>
            <a:endParaRPr lang="en-US" altLang="ko-KR" dirty="0"/>
          </a:p>
          <a:p>
            <a:r>
              <a:rPr lang="en-US" altLang="ko-KR" dirty="0"/>
              <a:t>Google Map API</a:t>
            </a:r>
            <a:r>
              <a:rPr lang="ko-KR" altLang="en-US" dirty="0"/>
              <a:t>와 </a:t>
            </a:r>
            <a:r>
              <a:rPr lang="en-US" altLang="ko-KR" dirty="0"/>
              <a:t>Device</a:t>
            </a:r>
            <a:r>
              <a:rPr lang="ko-KR" altLang="en-US" dirty="0"/>
              <a:t>의 위치정보를 이용하여 실시간으로 서로의 위치를 공유할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위치공유를 통해서 지각을 하는 사람이나</a:t>
            </a:r>
            <a:r>
              <a:rPr lang="en-US" altLang="ko-KR" dirty="0"/>
              <a:t>, </a:t>
            </a:r>
            <a:r>
              <a:rPr lang="ko-KR" altLang="en-US" dirty="0"/>
              <a:t>약속을 어기는 사람이 발생하는 것을 방지할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지각방지</a:t>
            </a:r>
            <a:endParaRPr lang="en-US" altLang="ko-KR" dirty="0"/>
          </a:p>
          <a:p>
            <a:r>
              <a:rPr lang="ko-KR" altLang="en-US" dirty="0"/>
              <a:t>모임에 대한 지각기록은 회원정보 </a:t>
            </a:r>
            <a:r>
              <a:rPr lang="en-US" altLang="ko-KR" dirty="0"/>
              <a:t>DB</a:t>
            </a:r>
            <a:r>
              <a:rPr lang="ko-KR" altLang="en-US" dirty="0"/>
              <a:t>에 저장되어</a:t>
            </a:r>
            <a:r>
              <a:rPr lang="en-US" altLang="ko-KR" dirty="0"/>
              <a:t>, </a:t>
            </a:r>
            <a:r>
              <a:rPr lang="ko-KR" altLang="en-US" dirty="0"/>
              <a:t>모임채팅방에 초대된 인원들은 서로의 지각기록을 조회할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모임장소추천</a:t>
            </a:r>
            <a:endParaRPr lang="en-US" altLang="ko-KR" dirty="0"/>
          </a:p>
          <a:p>
            <a:r>
              <a:rPr lang="ko-KR" altLang="en-US" dirty="0"/>
              <a:t>모임일정을 추가할 때</a:t>
            </a:r>
            <a:r>
              <a:rPr lang="en-US" altLang="ko-KR" dirty="0"/>
              <a:t>, </a:t>
            </a:r>
            <a:r>
              <a:rPr lang="ko-KR" altLang="en-US" dirty="0"/>
              <a:t>모임장소를 기준으로 가까운 거리의 식당이나 카페 등을 보여주어 모임의 목적에 맞는 장소를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BF7DD-6C03-4FB3-A574-1E7E4F196E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3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Firebase</a:t>
            </a:r>
          </a:p>
          <a:p>
            <a:r>
              <a:rPr lang="ko-KR" altLang="en-US" dirty="0"/>
              <a:t>웹과 모바일 개발에 필요한 기능을 제공하는 </a:t>
            </a:r>
            <a:r>
              <a:rPr lang="en-US" altLang="ko-KR" dirty="0"/>
              <a:t>Backend as a Service.</a:t>
            </a:r>
          </a:p>
          <a:p>
            <a:r>
              <a:rPr lang="ko-KR" altLang="en-US" dirty="0"/>
              <a:t>서버를 따로 설계</a:t>
            </a:r>
            <a:r>
              <a:rPr lang="en-US" altLang="ko-KR" dirty="0"/>
              <a:t>, </a:t>
            </a:r>
            <a:r>
              <a:rPr lang="ko-KR" altLang="en-US" dirty="0"/>
              <a:t>구현하지 않고 </a:t>
            </a:r>
            <a:r>
              <a:rPr lang="en-US" altLang="ko-KR" dirty="0"/>
              <a:t>Frontend</a:t>
            </a:r>
            <a:r>
              <a:rPr lang="ko-KR" altLang="en-US" dirty="0"/>
              <a:t> 개발에 집중할 수 있도록 돕는 서비스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채팅방</a:t>
            </a:r>
            <a:r>
              <a:rPr lang="ko-KR" altLang="en-US" dirty="0"/>
              <a:t> 구현을 위해 </a:t>
            </a:r>
            <a:r>
              <a:rPr lang="en-US" altLang="ko-KR" dirty="0" err="1"/>
              <a:t>RealTimeDB</a:t>
            </a:r>
            <a:r>
              <a:rPr lang="en-US" altLang="ko-KR" dirty="0"/>
              <a:t> </a:t>
            </a:r>
            <a:r>
              <a:rPr lang="ko-KR" altLang="en-US" dirty="0"/>
              <a:t>기능을 사용할 예정이며</a:t>
            </a:r>
            <a:endParaRPr lang="en-US" altLang="ko-KR" dirty="0"/>
          </a:p>
          <a:p>
            <a:r>
              <a:rPr lang="ko-KR" altLang="en-US" dirty="0"/>
              <a:t>사용자 인증을 위해 </a:t>
            </a:r>
            <a:r>
              <a:rPr lang="en-US" altLang="ko-KR" dirty="0"/>
              <a:t>Authentication(</a:t>
            </a:r>
            <a:r>
              <a:rPr lang="ko-KR" altLang="en-US" dirty="0"/>
              <a:t>인증</a:t>
            </a:r>
            <a:r>
              <a:rPr lang="en-US" altLang="ko-KR" dirty="0"/>
              <a:t>), </a:t>
            </a:r>
            <a:r>
              <a:rPr lang="ko-KR" altLang="en-US" dirty="0"/>
              <a:t>사용자 정보 저장을 위해 </a:t>
            </a:r>
            <a:r>
              <a:rPr lang="en-US" altLang="ko-KR" dirty="0" err="1"/>
              <a:t>CloudFireStore</a:t>
            </a:r>
            <a:r>
              <a:rPr lang="ko-KR" altLang="en-US" dirty="0"/>
              <a:t>를 사용할 예정이다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Google Maps API</a:t>
            </a:r>
          </a:p>
          <a:p>
            <a:r>
              <a:rPr lang="ko-KR" altLang="en-US" dirty="0"/>
              <a:t>실시간 위치정보를 구현하기 위해 사용하는 </a:t>
            </a:r>
            <a:r>
              <a:rPr lang="en-US" altLang="ko-KR" dirty="0"/>
              <a:t>Open API</a:t>
            </a:r>
            <a:r>
              <a:rPr lang="ko-KR" altLang="en-US" dirty="0"/>
              <a:t>로써 디바이스의 위치정보를 </a:t>
            </a:r>
            <a:r>
              <a:rPr lang="en-US" altLang="ko-KR" dirty="0"/>
              <a:t>Google Map</a:t>
            </a:r>
            <a:r>
              <a:rPr lang="ko-KR" altLang="en-US" dirty="0"/>
              <a:t>으로 표기해준다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BF7DD-6C03-4FB3-A574-1E7E4F196E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61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지각방지</a:t>
            </a:r>
            <a:endParaRPr lang="en-US" altLang="ko-KR" dirty="0"/>
          </a:p>
          <a:p>
            <a:r>
              <a:rPr lang="ko-KR" altLang="en-US" dirty="0"/>
              <a:t>좀 더 탄탄한 시간활용을 통해 업무</a:t>
            </a:r>
            <a:r>
              <a:rPr lang="en-US" altLang="ko-KR" dirty="0"/>
              <a:t>(</a:t>
            </a:r>
            <a:r>
              <a:rPr lang="ko-KR" altLang="en-US" dirty="0"/>
              <a:t>모임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효율성을 증대할 것이라 생각됩니다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모임장소추천</a:t>
            </a:r>
            <a:endParaRPr lang="en-US" altLang="ko-KR" dirty="0"/>
          </a:p>
          <a:p>
            <a:r>
              <a:rPr lang="ko-KR" altLang="en-US" dirty="0"/>
              <a:t>모임장소를 선정 후</a:t>
            </a:r>
            <a:r>
              <a:rPr lang="en-US" altLang="ko-KR" dirty="0"/>
              <a:t>, </a:t>
            </a:r>
            <a:r>
              <a:rPr lang="ko-KR" altLang="en-US" dirty="0"/>
              <a:t>모임이 종료된 뒤</a:t>
            </a:r>
            <a:r>
              <a:rPr lang="en-US" altLang="ko-KR" dirty="0"/>
              <a:t>(</a:t>
            </a:r>
            <a:r>
              <a:rPr lang="ko-KR" altLang="en-US" dirty="0"/>
              <a:t>혹은</a:t>
            </a:r>
            <a:r>
              <a:rPr lang="en-US" altLang="ko-KR" dirty="0"/>
              <a:t>, </a:t>
            </a:r>
            <a:r>
              <a:rPr lang="ko-KR" altLang="en-US" dirty="0"/>
              <a:t>모이고 난 후</a:t>
            </a:r>
            <a:r>
              <a:rPr lang="en-US" altLang="ko-KR" dirty="0"/>
              <a:t>) </a:t>
            </a:r>
            <a:r>
              <a:rPr lang="ko-KR" altLang="en-US" dirty="0"/>
              <a:t>모임장소에 대한 </a:t>
            </a:r>
            <a:r>
              <a:rPr lang="ko-KR" altLang="en-US" dirty="0" err="1"/>
              <a:t>별점리뷰를</a:t>
            </a:r>
            <a:r>
              <a:rPr lang="ko-KR" altLang="en-US" dirty="0"/>
              <a:t> 통해 모이기 좋은 장소에 대한 데이터를 </a:t>
            </a:r>
            <a:r>
              <a:rPr lang="ko-KR" altLang="en-US" dirty="0" err="1"/>
              <a:t>확보가능합니다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다른 사람들도 그 지역에서 모임을 할 때도 추천 장소를 사용할 수 있으며</a:t>
            </a:r>
            <a:endParaRPr lang="en-US" altLang="ko-KR" dirty="0"/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모임장소 근방의 상권이 활성화 될 수 있다고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BF7DD-6C03-4FB3-A574-1E7E4F196E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B8D-0AEC-4CE1-A0F9-623A95EC444B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AE539-A37B-44CF-8FF7-025BBCB115A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B55A-A566-43EE-B39B-B53CFBED4CE8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5343-891B-45D3-A783-8C5B747E4FDD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248E-A784-4EAC-872F-F99E3D455BC8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34A5-0CC9-4BA1-9FEA-23681810B5C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A5BF-7F0A-497E-8129-9871F077C29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8446-701A-4F9F-99FA-7655876C61C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ECE1-F760-4F5F-87FF-54FEF1F1788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3BA5-8AB1-4C42-BD40-37E384B54B0D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3BE4-08EE-4849-B245-1FF1981D39D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11B-26F8-4E63-8A92-70CAEB63136C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C9A4-7F99-45DD-87ED-236E4C574CA9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355575"/>
            <a:ext cx="12192000" cy="4502426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3513" y="2844224"/>
            <a:ext cx="43730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우리</a:t>
            </a:r>
            <a:r>
              <a:rPr lang="en-US" altLang="ko-KR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User Interface Design</a:t>
            </a:r>
            <a:endParaRPr lang="ko-KR" altLang="en-US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4268A-C2F0-467C-A0A9-C1FDC27698EF}"/>
              </a:ext>
            </a:extLst>
          </p:cNvPr>
          <p:cNvSpPr txBox="1"/>
          <p:nvPr/>
        </p:nvSpPr>
        <p:spPr>
          <a:xfrm>
            <a:off x="8234302" y="4913746"/>
            <a:ext cx="356440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박시온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2015040010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김경호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2015040014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박민혁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2015040037</a:t>
            </a: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컴퓨터공학과  </a:t>
            </a:r>
            <a:r>
              <a:rPr lang="ko-KR" altLang="en-US" dirty="0" err="1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조한샘</a:t>
            </a:r>
            <a:r>
              <a:rPr lang="ko-KR" altLang="en-US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2015040043</a:t>
            </a:r>
            <a:endParaRPr lang="ko-KR" altLang="en-US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72485B-EE6B-4FFF-885E-E69621E03C5E}"/>
              </a:ext>
            </a:extLst>
          </p:cNvPr>
          <p:cNvSpPr/>
          <p:nvPr/>
        </p:nvSpPr>
        <p:spPr>
          <a:xfrm>
            <a:off x="10392000" y="-1"/>
            <a:ext cx="1800000" cy="23555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8532CF-D992-418E-9A04-1C4CB09EDEB8}"/>
              </a:ext>
            </a:extLst>
          </p:cNvPr>
          <p:cNvSpPr/>
          <p:nvPr/>
        </p:nvSpPr>
        <p:spPr>
          <a:xfrm>
            <a:off x="0" y="-1"/>
            <a:ext cx="10392000" cy="2355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40" y="1188000"/>
            <a:ext cx="2927017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793106" y="2198276"/>
            <a:ext cx="4498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항목 별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친구 초대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 친구를 초대하여 채팅 가능하게 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지도보기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지도를 통해 현재 위치를 표시한다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지각 리스트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지각한 유저의 도착 시간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도착 소요 시간 등을 확인할 수 있는 리스트이다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다섯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7461" y="93474"/>
            <a:ext cx="225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채팅메뉴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9DD2E2-D00F-46F8-8C47-38F5692402E8}"/>
              </a:ext>
            </a:extLst>
          </p:cNvPr>
          <p:cNvSpPr/>
          <p:nvPr/>
        </p:nvSpPr>
        <p:spPr>
          <a:xfrm>
            <a:off x="5978013" y="1327355"/>
            <a:ext cx="1445342" cy="870921"/>
          </a:xfrm>
          <a:custGeom>
            <a:avLst/>
            <a:gdLst>
              <a:gd name="connsiteX0" fmla="*/ 0 w 1445342"/>
              <a:gd name="connsiteY0" fmla="*/ 9832 h 580103"/>
              <a:gd name="connsiteX1" fmla="*/ 1022555 w 1445342"/>
              <a:gd name="connsiteY1" fmla="*/ 0 h 580103"/>
              <a:gd name="connsiteX2" fmla="*/ 1445342 w 1445342"/>
              <a:gd name="connsiteY2" fmla="*/ 580103 h 58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342" h="580103">
                <a:moveTo>
                  <a:pt x="0" y="9832"/>
                </a:moveTo>
                <a:lnTo>
                  <a:pt x="1022555" y="0"/>
                </a:lnTo>
                <a:lnTo>
                  <a:pt x="1445342" y="580103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696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여섯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09" y="93474"/>
            <a:ext cx="19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 err="1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채팅방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pic>
        <p:nvPicPr>
          <p:cNvPr id="18" name="그림 17" descr="스크린샷, 모니터, 디스플레이, 화면이(가) 표시된 사진  자동 생성된 설명">
            <a:extLst>
              <a:ext uri="{FF2B5EF4-FFF2-40B4-BE49-F238E27FC236}">
                <a16:creationId xmlns:a16="http://schemas.microsoft.com/office/drawing/2014/main" id="{BCA43DF1-32F2-469A-AA17-03FDDB07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6265" y="1643489"/>
            <a:ext cx="2453382" cy="4320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6554AB-B853-4B7C-B8EB-230D6579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55" y="1643489"/>
            <a:ext cx="2453382" cy="43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FB361A-0C78-49EE-9026-3A6F1A2C5204}"/>
              </a:ext>
            </a:extLst>
          </p:cNvPr>
          <p:cNvSpPr txBox="1"/>
          <p:nvPr/>
        </p:nvSpPr>
        <p:spPr>
          <a:xfrm>
            <a:off x="206509" y="3429000"/>
            <a:ext cx="3216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만들기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이름을 기입한다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채팅방에서 사용될 이름 기입한다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이미 개설된 채팅방으로 이동한다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2EED3-CAE8-4242-BAD9-4525173CED53}"/>
              </a:ext>
            </a:extLst>
          </p:cNvPr>
          <p:cNvSpPr txBox="1"/>
          <p:nvPr/>
        </p:nvSpPr>
        <p:spPr>
          <a:xfrm>
            <a:off x="9069009" y="1864497"/>
            <a:ext cx="2645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사용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보낼 메시지를 입력하고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‘SEND’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를 누르면 순서대로 보여준다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97A48A-68A0-400E-B741-5894C3889A28}"/>
              </a:ext>
            </a:extLst>
          </p:cNvPr>
          <p:cNvSpPr/>
          <p:nvPr/>
        </p:nvSpPr>
        <p:spPr>
          <a:xfrm>
            <a:off x="2130458" y="2875175"/>
            <a:ext cx="1423447" cy="1178351"/>
          </a:xfrm>
          <a:custGeom>
            <a:avLst/>
            <a:gdLst>
              <a:gd name="connsiteX0" fmla="*/ 0 w 1423447"/>
              <a:gd name="connsiteY0" fmla="*/ 1178351 h 1178351"/>
              <a:gd name="connsiteX1" fmla="*/ 641022 w 1423447"/>
              <a:gd name="connsiteY1" fmla="*/ 0 h 1178351"/>
              <a:gd name="connsiteX2" fmla="*/ 1423447 w 1423447"/>
              <a:gd name="connsiteY2" fmla="*/ 0 h 117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447" h="1178351">
                <a:moveTo>
                  <a:pt x="0" y="1178351"/>
                </a:moveTo>
                <a:lnTo>
                  <a:pt x="641022" y="0"/>
                </a:lnTo>
                <a:lnTo>
                  <a:pt x="1423447" y="0"/>
                </a:lnTo>
              </a:path>
            </a:pathLst>
          </a:custGeom>
          <a:noFill/>
          <a:ln w="28575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B8CFB2E5-2E51-431F-A402-5B5B72E9E9B5}"/>
              </a:ext>
            </a:extLst>
          </p:cNvPr>
          <p:cNvSpPr/>
          <p:nvPr/>
        </p:nvSpPr>
        <p:spPr>
          <a:xfrm>
            <a:off x="2949677" y="3244645"/>
            <a:ext cx="1229033" cy="1288026"/>
          </a:xfrm>
          <a:custGeom>
            <a:avLst/>
            <a:gdLst>
              <a:gd name="connsiteX0" fmla="*/ 0 w 1229033"/>
              <a:gd name="connsiteY0" fmla="*/ 1288026 h 1288026"/>
              <a:gd name="connsiteX1" fmla="*/ 668594 w 1229033"/>
              <a:gd name="connsiteY1" fmla="*/ 0 h 1288026"/>
              <a:gd name="connsiteX2" fmla="*/ 1229033 w 1229033"/>
              <a:gd name="connsiteY2" fmla="*/ 0 h 12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9033" h="1288026">
                <a:moveTo>
                  <a:pt x="0" y="1288026"/>
                </a:moveTo>
                <a:lnTo>
                  <a:pt x="668594" y="0"/>
                </a:lnTo>
                <a:lnTo>
                  <a:pt x="1229033" y="0"/>
                </a:lnTo>
              </a:path>
            </a:pathLst>
          </a:custGeom>
          <a:noFill/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F517A4B-EB38-4A02-A19E-40FF9140E574}"/>
              </a:ext>
            </a:extLst>
          </p:cNvPr>
          <p:cNvSpPr/>
          <p:nvPr/>
        </p:nvSpPr>
        <p:spPr>
          <a:xfrm>
            <a:off x="3411794" y="4935794"/>
            <a:ext cx="658761" cy="235974"/>
          </a:xfrm>
          <a:custGeom>
            <a:avLst/>
            <a:gdLst>
              <a:gd name="connsiteX0" fmla="*/ 0 w 658761"/>
              <a:gd name="connsiteY0" fmla="*/ 235974 h 235974"/>
              <a:gd name="connsiteX1" fmla="*/ 658761 w 658761"/>
              <a:gd name="connsiteY1" fmla="*/ 226141 h 235974"/>
              <a:gd name="connsiteX2" fmla="*/ 658761 w 658761"/>
              <a:gd name="connsiteY2" fmla="*/ 0 h 23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61" h="235974">
                <a:moveTo>
                  <a:pt x="0" y="235974"/>
                </a:moveTo>
                <a:lnTo>
                  <a:pt x="658761" y="226141"/>
                </a:lnTo>
                <a:lnTo>
                  <a:pt x="658761" y="0"/>
                </a:lnTo>
              </a:path>
            </a:pathLst>
          </a:custGeom>
          <a:noFill/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4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643523" y="2616205"/>
            <a:ext cx="3602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현재 자신의 위치를 표시해준다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 일정이 추가되면 모임에 참석하는 사람들의 위치정보가 공유된다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6" y="984222"/>
            <a:ext cx="5638903" cy="56389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일곱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18282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A4FEEEB-C566-4551-AA69-B2BE452E7A85}"/>
              </a:ext>
            </a:extLst>
          </p:cNvPr>
          <p:cNvSpPr/>
          <p:nvPr/>
        </p:nvSpPr>
        <p:spPr>
          <a:xfrm>
            <a:off x="4890307" y="3333135"/>
            <a:ext cx="2104103" cy="481781"/>
          </a:xfrm>
          <a:custGeom>
            <a:avLst/>
            <a:gdLst>
              <a:gd name="connsiteX0" fmla="*/ 0 w 2104103"/>
              <a:gd name="connsiteY0" fmla="*/ 0 h 481781"/>
              <a:gd name="connsiteX1" fmla="*/ 1543664 w 2104103"/>
              <a:gd name="connsiteY1" fmla="*/ 0 h 481781"/>
              <a:gd name="connsiteX2" fmla="*/ 2104103 w 2104103"/>
              <a:gd name="connsiteY2" fmla="*/ 481781 h 48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4103" h="481781">
                <a:moveTo>
                  <a:pt x="0" y="0"/>
                </a:moveTo>
                <a:lnTo>
                  <a:pt x="1543664" y="0"/>
                </a:lnTo>
                <a:lnTo>
                  <a:pt x="2104103" y="481781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0640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90" y="1098000"/>
            <a:ext cx="2653666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7045426" y="1720685"/>
            <a:ext cx="38388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메뉴의 기능</a:t>
            </a:r>
            <a:endParaRPr lang="en-US" altLang="ko-KR" sz="20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등록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유저가 원하는 모임장소 목적지로 등록한다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공유</a:t>
            </a:r>
            <a:endParaRPr lang="en-US" altLang="ko-KR" sz="16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초대된 친구들과 목적지를 공유한다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주변 장소</a:t>
            </a: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목적지 주변의 맛집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놀 수 있는 장소를 보여준다</a:t>
            </a:r>
            <a:r>
              <a:rPr lang="en-US" altLang="ko-KR" sz="14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0811F-BCCC-46AA-AC93-3BD57A155BCB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여덟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5789D-8EAF-4476-8BD3-10ECD4731CF3}"/>
              </a:ext>
            </a:extLst>
          </p:cNvPr>
          <p:cNvSpPr txBox="1"/>
          <p:nvPr/>
        </p:nvSpPr>
        <p:spPr>
          <a:xfrm>
            <a:off x="206509" y="93474"/>
            <a:ext cx="225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위치정보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C3EEC7C-912F-4AD6-A815-1682A310E548}"/>
              </a:ext>
            </a:extLst>
          </p:cNvPr>
          <p:cNvSpPr/>
          <p:nvPr/>
        </p:nvSpPr>
        <p:spPr>
          <a:xfrm>
            <a:off x="5948516" y="1248697"/>
            <a:ext cx="1769807" cy="501445"/>
          </a:xfrm>
          <a:custGeom>
            <a:avLst/>
            <a:gdLst>
              <a:gd name="connsiteX0" fmla="*/ 0 w 1769807"/>
              <a:gd name="connsiteY0" fmla="*/ 9832 h 501445"/>
              <a:gd name="connsiteX1" fmla="*/ 1219200 w 1769807"/>
              <a:gd name="connsiteY1" fmla="*/ 0 h 501445"/>
              <a:gd name="connsiteX2" fmla="*/ 1769807 w 1769807"/>
              <a:gd name="connsiteY2" fmla="*/ 501445 h 50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9807" h="501445">
                <a:moveTo>
                  <a:pt x="0" y="9832"/>
                </a:moveTo>
                <a:lnTo>
                  <a:pt x="1219200" y="0"/>
                </a:lnTo>
                <a:lnTo>
                  <a:pt x="1769807" y="501445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564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26DAC8-5370-47A9-B2FE-E128C98171F5}"/>
              </a:ext>
            </a:extLst>
          </p:cNvPr>
          <p:cNvSpPr txBox="1"/>
          <p:nvPr/>
        </p:nvSpPr>
        <p:spPr>
          <a:xfrm>
            <a:off x="206509" y="103500"/>
            <a:ext cx="306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Service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개요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FE301A-5441-4C11-B98C-AC2CE9E5B5E8}"/>
              </a:ext>
            </a:extLst>
          </p:cNvPr>
          <p:cNvGrpSpPr/>
          <p:nvPr/>
        </p:nvGrpSpPr>
        <p:grpSpPr>
          <a:xfrm>
            <a:off x="2316000" y="2889000"/>
            <a:ext cx="7560000" cy="3234339"/>
            <a:chOff x="2316000" y="2889000"/>
            <a:chExt cx="7560000" cy="3234339"/>
          </a:xfrm>
        </p:grpSpPr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A1F29D16-E11A-4B31-B721-8CCE02DFAA86}"/>
                </a:ext>
              </a:extLst>
            </p:cNvPr>
            <p:cNvSpPr/>
            <p:nvPr/>
          </p:nvSpPr>
          <p:spPr>
            <a:xfrm>
              <a:off x="4836000" y="5043339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처리 15">
              <a:extLst>
                <a:ext uri="{FF2B5EF4-FFF2-40B4-BE49-F238E27FC236}">
                  <a16:creationId xmlns:a16="http://schemas.microsoft.com/office/drawing/2014/main" id="{40A784A1-7625-4862-9AE1-7F3D2FB9F5E3}"/>
                </a:ext>
              </a:extLst>
            </p:cNvPr>
            <p:cNvSpPr/>
            <p:nvPr/>
          </p:nvSpPr>
          <p:spPr>
            <a:xfrm>
              <a:off x="2316000" y="5043339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A666E4A6-5036-4A06-9EB3-22697254F7D9}"/>
                </a:ext>
              </a:extLst>
            </p:cNvPr>
            <p:cNvSpPr/>
            <p:nvPr/>
          </p:nvSpPr>
          <p:spPr>
            <a:xfrm>
              <a:off x="7356000" y="5043339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46C82B54-9A27-4182-B052-B880D2E3A27A}"/>
                </a:ext>
              </a:extLst>
            </p:cNvPr>
            <p:cNvSpPr/>
            <p:nvPr/>
          </p:nvSpPr>
          <p:spPr>
            <a:xfrm>
              <a:off x="7356000" y="3963339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3EE0C5A2-CE7C-4B1D-AFDA-0BE21CED3F40}"/>
                </a:ext>
              </a:extLst>
            </p:cNvPr>
            <p:cNvSpPr/>
            <p:nvPr/>
          </p:nvSpPr>
          <p:spPr>
            <a:xfrm>
              <a:off x="7356000" y="2889000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67E92914-FD16-4606-946A-79945FF968D3}"/>
                </a:ext>
              </a:extLst>
            </p:cNvPr>
            <p:cNvSpPr/>
            <p:nvPr/>
          </p:nvSpPr>
          <p:spPr>
            <a:xfrm>
              <a:off x="4836000" y="3969000"/>
              <a:ext cx="2520000" cy="1080000"/>
            </a:xfrm>
            <a:prstGeom prst="flowChartProcess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A4A9B-BA7D-42F7-9093-4BFFE73F6B89}"/>
              </a:ext>
            </a:extLst>
          </p:cNvPr>
          <p:cNvSpPr/>
          <p:nvPr/>
        </p:nvSpPr>
        <p:spPr>
          <a:xfrm>
            <a:off x="2560338" y="4402669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기능설명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15C7CB-0A6D-4A8A-8DD0-29624C0ECA4D}"/>
              </a:ext>
            </a:extLst>
          </p:cNvPr>
          <p:cNvSpPr/>
          <p:nvPr/>
        </p:nvSpPr>
        <p:spPr>
          <a:xfrm>
            <a:off x="4816517" y="2763010"/>
            <a:ext cx="25589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System</a:t>
            </a:r>
          </a:p>
          <a:p>
            <a:pPr algn="ctr"/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3EF45B-9648-46E0-BC65-44B2D505EEEA}"/>
              </a:ext>
            </a:extLst>
          </p:cNvPr>
          <p:cNvSpPr/>
          <p:nvPr/>
        </p:nvSpPr>
        <p:spPr>
          <a:xfrm>
            <a:off x="7600336" y="2237676"/>
            <a:ext cx="20313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기대효과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190332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2C4F6-3A73-4FB4-A223-227D6F67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BA2FF-42B8-44F9-91EF-8C8FA5390002}"/>
              </a:ext>
            </a:extLst>
          </p:cNvPr>
          <p:cNvSpPr txBox="1"/>
          <p:nvPr/>
        </p:nvSpPr>
        <p:spPr>
          <a:xfrm>
            <a:off x="206509" y="103500"/>
            <a:ext cx="306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Service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기능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EF7EB-3E3C-4F66-BF2C-7CD210C5A593}"/>
              </a:ext>
            </a:extLst>
          </p:cNvPr>
          <p:cNvSpPr txBox="1"/>
          <p:nvPr/>
        </p:nvSpPr>
        <p:spPr>
          <a:xfrm>
            <a:off x="4493638" y="2154462"/>
            <a:ext cx="320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위치정보공유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375A9-7054-4819-81D6-E3DCF7A6DD13}"/>
              </a:ext>
            </a:extLst>
          </p:cNvPr>
          <p:cNvSpPr txBox="1"/>
          <p:nvPr/>
        </p:nvSpPr>
        <p:spPr>
          <a:xfrm>
            <a:off x="7324236" y="4349595"/>
            <a:ext cx="320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모임장소추천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501EA-26E3-4229-A7F8-4A5790987863}"/>
              </a:ext>
            </a:extLst>
          </p:cNvPr>
          <p:cNvSpPr txBox="1"/>
          <p:nvPr/>
        </p:nvSpPr>
        <p:spPr>
          <a:xfrm>
            <a:off x="2172082" y="4351403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지각방지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E6ECD0-EF71-476C-9E0C-9D6F5F41F40E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71101" y="2862348"/>
            <a:ext cx="2824899" cy="14890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5210FA-3695-48AF-947A-0DD7C53A6EEF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96000" y="2862348"/>
            <a:ext cx="2830598" cy="148724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70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26DAC8-5370-47A9-B2FE-E128C98171F5}"/>
              </a:ext>
            </a:extLst>
          </p:cNvPr>
          <p:cNvSpPr txBox="1"/>
          <p:nvPr/>
        </p:nvSpPr>
        <p:spPr>
          <a:xfrm>
            <a:off x="206508" y="103500"/>
            <a:ext cx="49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System Architecture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40582C61-8124-4704-8035-7917F680A287}"/>
              </a:ext>
            </a:extLst>
          </p:cNvPr>
          <p:cNvSpPr/>
          <p:nvPr/>
        </p:nvSpPr>
        <p:spPr>
          <a:xfrm>
            <a:off x="65090" y="995680"/>
            <a:ext cx="12039600" cy="5758820"/>
          </a:xfrm>
          <a:prstGeom prst="flowChartProcess">
            <a:avLst/>
          </a:prstGeom>
          <a:solidFill>
            <a:schemeClr val="bg1"/>
          </a:solidFill>
          <a:ln>
            <a:solidFill>
              <a:srgbClr val="0F02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B1120F-56B5-4568-B6A6-B5885629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52" y="1794195"/>
            <a:ext cx="2314575" cy="1885950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2968E8A0-59BC-418D-B8B3-7D8FE490B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57" y="1639568"/>
            <a:ext cx="790575" cy="1028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5D81CE19-8C50-48F7-8568-688E8DD1F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3" y="1282381"/>
            <a:ext cx="904875" cy="1743075"/>
          </a:xfrm>
          <a:prstGeom prst="rect">
            <a:avLst/>
          </a:prstGeom>
        </p:spPr>
      </p:pic>
      <p:pic>
        <p:nvPicPr>
          <p:cNvPr id="13" name="그림 12" descr="음식이(가) 표시된 사진&#10;&#10;자동 생성된 설명">
            <a:extLst>
              <a:ext uri="{FF2B5EF4-FFF2-40B4-BE49-F238E27FC236}">
                <a16:creationId xmlns:a16="http://schemas.microsoft.com/office/drawing/2014/main" id="{84295843-F112-45FB-9881-18E4016A6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26" y="4276725"/>
            <a:ext cx="1343025" cy="4476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7668047-E39F-47A2-B338-313260C00EFC}"/>
              </a:ext>
            </a:extLst>
          </p:cNvPr>
          <p:cNvSpPr/>
          <p:nvPr/>
        </p:nvSpPr>
        <p:spPr>
          <a:xfrm>
            <a:off x="676909" y="3122676"/>
            <a:ext cx="1422400" cy="612648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어플리케이션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최초실행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5BC4D2D7-15BE-4179-A19F-E19CA42CC7D5}"/>
              </a:ext>
            </a:extLst>
          </p:cNvPr>
          <p:cNvSpPr/>
          <p:nvPr/>
        </p:nvSpPr>
        <p:spPr>
          <a:xfrm>
            <a:off x="676909" y="5555996"/>
            <a:ext cx="1422400" cy="612648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어플리케이션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7C2E296A-6FF1-4AD7-9697-6D79DD3A062E}"/>
              </a:ext>
            </a:extLst>
          </p:cNvPr>
          <p:cNvSpPr/>
          <p:nvPr/>
        </p:nvSpPr>
        <p:spPr>
          <a:xfrm>
            <a:off x="3444238" y="5555996"/>
            <a:ext cx="1422400" cy="612648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모임방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1173D3F-93BD-421C-A5FC-5D3D6D8C1984}"/>
              </a:ext>
            </a:extLst>
          </p:cNvPr>
          <p:cNvSpPr/>
          <p:nvPr/>
        </p:nvSpPr>
        <p:spPr>
          <a:xfrm>
            <a:off x="6608132" y="4276724"/>
            <a:ext cx="1513838" cy="447676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</a:rPr>
              <a:t>RealTime</a:t>
            </a:r>
            <a:r>
              <a:rPr lang="en-US" altLang="ko-KR" sz="1600" b="1" dirty="0">
                <a:solidFill>
                  <a:schemeClr val="tx1"/>
                </a:solidFill>
              </a:rPr>
              <a:t> DB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E016F611-5DE8-4E25-8916-F26A48AA98C8}"/>
              </a:ext>
            </a:extLst>
          </p:cNvPr>
          <p:cNvSpPr/>
          <p:nvPr/>
        </p:nvSpPr>
        <p:spPr>
          <a:xfrm>
            <a:off x="6608132" y="3832544"/>
            <a:ext cx="1513838" cy="447676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Cloud </a:t>
            </a:r>
            <a:r>
              <a:rPr lang="en-US" altLang="ko-KR" sz="1600" b="1" dirty="0" err="1">
                <a:solidFill>
                  <a:schemeClr val="tx1"/>
                </a:solidFill>
              </a:rPr>
              <a:t>FireStore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0F77BA4A-091E-4AAB-A3B4-446CC25231B2}"/>
              </a:ext>
            </a:extLst>
          </p:cNvPr>
          <p:cNvSpPr/>
          <p:nvPr/>
        </p:nvSpPr>
        <p:spPr>
          <a:xfrm>
            <a:off x="9359426" y="4276724"/>
            <a:ext cx="1513838" cy="447676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실시간 채팅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C29056-65B3-45B9-86E1-AE1B5199222B}"/>
              </a:ext>
            </a:extLst>
          </p:cNvPr>
          <p:cNvCxnSpPr>
            <a:stCxn id="15" idx="3"/>
          </p:cNvCxnSpPr>
          <p:nvPr/>
        </p:nvCxnSpPr>
        <p:spPr>
          <a:xfrm>
            <a:off x="2099309" y="3429000"/>
            <a:ext cx="8988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0B60A1-EF0C-4E15-844A-5FCC0F0276A5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flipH="1">
            <a:off x="4155439" y="3680145"/>
            <a:ext cx="1" cy="59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7088B77-3CEE-4D53-9E04-50D6FE63B2F6}"/>
              </a:ext>
            </a:extLst>
          </p:cNvPr>
          <p:cNvCxnSpPr>
            <a:stCxn id="13" idx="2"/>
            <a:endCxn id="26" idx="0"/>
          </p:cNvCxnSpPr>
          <p:nvPr/>
        </p:nvCxnSpPr>
        <p:spPr>
          <a:xfrm flipH="1">
            <a:off x="4155438" y="4724400"/>
            <a:ext cx="1" cy="831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7C7D40-2C26-49AD-AF62-C1677ED0468D}"/>
              </a:ext>
            </a:extLst>
          </p:cNvPr>
          <p:cNvCxnSpPr>
            <a:stCxn id="25" idx="3"/>
          </p:cNvCxnSpPr>
          <p:nvPr/>
        </p:nvCxnSpPr>
        <p:spPr>
          <a:xfrm>
            <a:off x="2099309" y="5862320"/>
            <a:ext cx="13449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4889E8A-89F0-4539-A17B-14DC34ADE3F0}"/>
              </a:ext>
            </a:extLst>
          </p:cNvPr>
          <p:cNvCxnSpPr>
            <a:stCxn id="26" idx="3"/>
            <a:endCxn id="27" idx="2"/>
          </p:cNvCxnSpPr>
          <p:nvPr/>
        </p:nvCxnSpPr>
        <p:spPr>
          <a:xfrm flipV="1">
            <a:off x="4866638" y="4724400"/>
            <a:ext cx="2498413" cy="113792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C491AB-BA43-46CA-A957-B825AD998291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5312727" y="2737170"/>
            <a:ext cx="1295405" cy="176339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EF0268D-21A8-4F5C-8D76-63AA64C3198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960429" y="4056382"/>
            <a:ext cx="6477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689ECFB-A8AF-4E35-8BF5-0421A4199327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8121970" y="4500562"/>
            <a:ext cx="1237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092A723-81E0-4EAA-9E54-29D4AE3DECEE}"/>
              </a:ext>
            </a:extLst>
          </p:cNvPr>
          <p:cNvCxnSpPr>
            <a:stCxn id="29" idx="0"/>
            <a:endCxn id="9" idx="2"/>
          </p:cNvCxnSpPr>
          <p:nvPr/>
        </p:nvCxnSpPr>
        <p:spPr>
          <a:xfrm flipV="1">
            <a:off x="10116345" y="2668268"/>
            <a:ext cx="0" cy="16084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5C62365-1A1C-40D7-A185-55E15286718B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7817488" y="2153918"/>
            <a:ext cx="19035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17EFCA2-A644-41B3-9720-4578F4B79B6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312727" y="2153918"/>
            <a:ext cx="159988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567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26DAC8-5370-47A9-B2FE-E128C98171F5}"/>
              </a:ext>
            </a:extLst>
          </p:cNvPr>
          <p:cNvSpPr txBox="1"/>
          <p:nvPr/>
        </p:nvSpPr>
        <p:spPr>
          <a:xfrm>
            <a:off x="206508" y="103500"/>
            <a:ext cx="227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기대효과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816C6-BFC1-4E2C-8832-739FA40E57EF}"/>
              </a:ext>
            </a:extLst>
          </p:cNvPr>
          <p:cNvSpPr txBox="1"/>
          <p:nvPr/>
        </p:nvSpPr>
        <p:spPr>
          <a:xfrm>
            <a:off x="1274828" y="4286436"/>
            <a:ext cx="320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모임장소추천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84C-FECD-445A-A909-DE678691EAC3}"/>
              </a:ext>
            </a:extLst>
          </p:cNvPr>
          <p:cNvSpPr txBox="1"/>
          <p:nvPr/>
        </p:nvSpPr>
        <p:spPr>
          <a:xfrm>
            <a:off x="1778171" y="2014603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지각방지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DB1F8B-64F9-4938-9BF0-8D8B6A85FE75}"/>
              </a:ext>
            </a:extLst>
          </p:cNvPr>
          <p:cNvSpPr/>
          <p:nvPr/>
        </p:nvSpPr>
        <p:spPr>
          <a:xfrm>
            <a:off x="5355125" y="2126230"/>
            <a:ext cx="978408" cy="484632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F48B4B-53B4-4383-9E99-DD684D47CAAB}"/>
              </a:ext>
            </a:extLst>
          </p:cNvPr>
          <p:cNvSpPr/>
          <p:nvPr/>
        </p:nvSpPr>
        <p:spPr>
          <a:xfrm>
            <a:off x="5355125" y="4398063"/>
            <a:ext cx="978408" cy="484632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7ED89-0E42-4F1E-A8E0-74016A58ED6A}"/>
              </a:ext>
            </a:extLst>
          </p:cNvPr>
          <p:cNvSpPr txBox="1"/>
          <p:nvPr/>
        </p:nvSpPr>
        <p:spPr>
          <a:xfrm>
            <a:off x="7460777" y="4286436"/>
            <a:ext cx="3876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지역상권 활성화</a:t>
            </a:r>
            <a:endParaRPr lang="ko-KR" altLang="en-US" sz="40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7D89E-E582-4330-9144-93DC9B5A04B8}"/>
              </a:ext>
            </a:extLst>
          </p:cNvPr>
          <p:cNvSpPr txBox="1"/>
          <p:nvPr/>
        </p:nvSpPr>
        <p:spPr>
          <a:xfrm>
            <a:off x="7712449" y="2014603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효율적인 업무</a:t>
            </a:r>
            <a:endParaRPr lang="ko-KR" altLang="en-US" sz="40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4496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F76E3D0-0406-41C2-9E83-88F64D380498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하나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83CD9-475F-4B3D-8BD1-A3815300785E}"/>
              </a:ext>
            </a:extLst>
          </p:cNvPr>
          <p:cNvSpPr txBox="1"/>
          <p:nvPr/>
        </p:nvSpPr>
        <p:spPr>
          <a:xfrm>
            <a:off x="206509" y="103500"/>
            <a:ext cx="201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UI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개요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3DC86-E0E3-47B0-9B45-E2360FE63BFC}"/>
              </a:ext>
            </a:extLst>
          </p:cNvPr>
          <p:cNvSpPr/>
          <p:nvPr/>
        </p:nvSpPr>
        <p:spPr>
          <a:xfrm>
            <a:off x="5466000" y="1725104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초기화면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F44294-A0BE-40D0-82F7-102B5C8ED8C3}"/>
              </a:ext>
            </a:extLst>
          </p:cNvPr>
          <p:cNvSpPr/>
          <p:nvPr/>
        </p:nvSpPr>
        <p:spPr>
          <a:xfrm>
            <a:off x="8110509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로그인화면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3D2A42-13AA-4B0C-BDA3-162103E7692F}"/>
              </a:ext>
            </a:extLst>
          </p:cNvPr>
          <p:cNvSpPr/>
          <p:nvPr/>
        </p:nvSpPr>
        <p:spPr>
          <a:xfrm>
            <a:off x="8796000" y="4086001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29B96A-9E0D-47C7-B521-BBD485935D65}"/>
              </a:ext>
            </a:extLst>
          </p:cNvPr>
          <p:cNvSpPr/>
          <p:nvPr/>
        </p:nvSpPr>
        <p:spPr>
          <a:xfrm>
            <a:off x="709766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채팅메뉴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580C1D-D656-4886-98B9-DEF60AE1815C}"/>
              </a:ext>
            </a:extLst>
          </p:cNvPr>
          <p:cNvSpPr/>
          <p:nvPr/>
        </p:nvSpPr>
        <p:spPr>
          <a:xfrm>
            <a:off x="3986830" y="5238000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채팅창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774FA8-1461-49E0-9CE2-13EBB8CA10E2}"/>
              </a:ext>
            </a:extLst>
          </p:cNvPr>
          <p:cNvSpPr/>
          <p:nvPr/>
        </p:nvSpPr>
        <p:spPr>
          <a:xfrm>
            <a:off x="2136000" y="410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위치공유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7BC75FA-0D67-4464-ACEA-358CABA6A4EA}"/>
              </a:ext>
            </a:extLst>
          </p:cNvPr>
          <p:cNvSpPr/>
          <p:nvPr/>
        </p:nvSpPr>
        <p:spPr>
          <a:xfrm>
            <a:off x="2821491" y="2211235"/>
            <a:ext cx="1260000" cy="72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위치메뉴</a:t>
            </a:r>
            <a:endParaRPr lang="ko-KR" altLang="en-US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0" name="화살표: 원형 39">
            <a:extLst>
              <a:ext uri="{FF2B5EF4-FFF2-40B4-BE49-F238E27FC236}">
                <a16:creationId xmlns:a16="http://schemas.microsoft.com/office/drawing/2014/main" id="{872A1594-4BB1-4ADD-8055-AB3DBB1CDA13}"/>
              </a:ext>
            </a:extLst>
          </p:cNvPr>
          <p:cNvSpPr/>
          <p:nvPr/>
        </p:nvSpPr>
        <p:spPr>
          <a:xfrm>
            <a:off x="3827281" y="2763003"/>
            <a:ext cx="4530379" cy="2306827"/>
          </a:xfrm>
          <a:prstGeom prst="circularArrow">
            <a:avLst>
              <a:gd name="adj1" fmla="val 7318"/>
              <a:gd name="adj2" fmla="val 1009647"/>
              <a:gd name="adj3" fmla="val 11223546"/>
              <a:gd name="adj4" fmla="val 16177834"/>
              <a:gd name="adj5" fmla="val 934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33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81524" y="1629000"/>
            <a:ext cx="39722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일반적인 모임장소가 도시의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어떤 공간임을 표현했다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도트감성으로 외형을 설계를 진행했다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500"/>
            <a:ext cx="190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HOME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둘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3FD7E-22FB-450D-9E95-6F9CBA94FA7B}"/>
              </a:ext>
            </a:extLst>
          </p:cNvPr>
          <p:cNvSpPr txBox="1"/>
          <p:nvPr/>
        </p:nvSpPr>
        <p:spPr>
          <a:xfrm>
            <a:off x="7776667" y="4371318"/>
            <a:ext cx="3818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시작하기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로그인이 되었다면 메인 화면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되지 않았다면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로그인으로 이동한다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13" name="그림 12" descr="그리기, 표지판, 소화전이(가) 표시된 사진&#10;&#10;자동 생성된 설명">
            <a:extLst>
              <a:ext uri="{FF2B5EF4-FFF2-40B4-BE49-F238E27FC236}">
                <a16:creationId xmlns:a16="http://schemas.microsoft.com/office/drawing/2014/main" id="{E7913F76-08E2-409F-B82F-AFDD4783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49" y="1153774"/>
            <a:ext cx="2721502" cy="5400000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2BDA842-2FEE-47D6-B938-C2E695560DA5}"/>
              </a:ext>
            </a:extLst>
          </p:cNvPr>
          <p:cNvSpPr/>
          <p:nvPr/>
        </p:nvSpPr>
        <p:spPr>
          <a:xfrm>
            <a:off x="6086168" y="5250426"/>
            <a:ext cx="1752107" cy="393290"/>
          </a:xfrm>
          <a:custGeom>
            <a:avLst/>
            <a:gdLst>
              <a:gd name="connsiteX0" fmla="*/ 0 w 1818967"/>
              <a:gd name="connsiteY0" fmla="*/ 393290 h 393290"/>
              <a:gd name="connsiteX1" fmla="*/ 580103 w 1818967"/>
              <a:gd name="connsiteY1" fmla="*/ 29497 h 393290"/>
              <a:gd name="connsiteX2" fmla="*/ 1818967 w 1818967"/>
              <a:gd name="connsiteY2" fmla="*/ 0 h 39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8967" h="393290">
                <a:moveTo>
                  <a:pt x="0" y="393290"/>
                </a:moveTo>
                <a:lnTo>
                  <a:pt x="580103" y="29497"/>
                </a:lnTo>
                <a:lnTo>
                  <a:pt x="1818967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734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84" y="1098000"/>
            <a:ext cx="2866058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E434B5-E24C-4734-BE54-512568FEF566}"/>
              </a:ext>
            </a:extLst>
          </p:cNvPr>
          <p:cNvSpPr txBox="1"/>
          <p:nvPr/>
        </p:nvSpPr>
        <p:spPr>
          <a:xfrm>
            <a:off x="206509" y="103045"/>
            <a:ext cx="194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LOGIN 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8F610-4AB4-4491-BDE3-BD60354688A4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셋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2D909-884B-420C-BB06-3C8A0E419A56}"/>
              </a:ext>
            </a:extLst>
          </p:cNvPr>
          <p:cNvSpPr txBox="1"/>
          <p:nvPr/>
        </p:nvSpPr>
        <p:spPr>
          <a:xfrm>
            <a:off x="6508304" y="4243500"/>
            <a:ext cx="41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계정으로 로그인을 할 수 있는 버튼을 사용할 수 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9B7E09A7-FA2C-433C-87E5-B5354368412B}"/>
              </a:ext>
            </a:extLst>
          </p:cNvPr>
          <p:cNvSpPr/>
          <p:nvPr/>
        </p:nvSpPr>
        <p:spPr>
          <a:xfrm>
            <a:off x="4758813" y="5122608"/>
            <a:ext cx="1749491" cy="540774"/>
          </a:xfrm>
          <a:custGeom>
            <a:avLst/>
            <a:gdLst>
              <a:gd name="connsiteX0" fmla="*/ 0 w 1897626"/>
              <a:gd name="connsiteY0" fmla="*/ 540774 h 540774"/>
              <a:gd name="connsiteX1" fmla="*/ 963561 w 1897626"/>
              <a:gd name="connsiteY1" fmla="*/ 0 h 540774"/>
              <a:gd name="connsiteX2" fmla="*/ 1897626 w 1897626"/>
              <a:gd name="connsiteY2" fmla="*/ 0 h 540774"/>
              <a:gd name="connsiteX3" fmla="*/ 1897626 w 1897626"/>
              <a:gd name="connsiteY3" fmla="*/ 0 h 540774"/>
              <a:gd name="connsiteX4" fmla="*/ 1897626 w 1897626"/>
              <a:gd name="connsiteY4" fmla="*/ 0 h 540774"/>
              <a:gd name="connsiteX5" fmla="*/ 1897626 w 1897626"/>
              <a:gd name="connsiteY5" fmla="*/ 0 h 54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7626" h="540774">
                <a:moveTo>
                  <a:pt x="0" y="540774"/>
                </a:moveTo>
                <a:lnTo>
                  <a:pt x="963561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  <a:lnTo>
                  <a:pt x="1897626" y="0"/>
                </a:lnTo>
              </a:path>
            </a:pathLst>
          </a:custGeom>
          <a:noFill/>
          <a:ln w="28575"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819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90" y="1098000"/>
            <a:ext cx="2658219" cy="54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C0DE4D-86B2-4E61-88C5-FE5958C7C1CC}"/>
              </a:ext>
            </a:extLst>
          </p:cNvPr>
          <p:cNvSpPr txBox="1"/>
          <p:nvPr/>
        </p:nvSpPr>
        <p:spPr>
          <a:xfrm>
            <a:off x="11525544" y="6384497"/>
            <a:ext cx="54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0X10" panose="020B0600000101010101" charset="-127"/>
                <a:ea typeface="10X10" panose="020B0600000101010101" charset="-127"/>
              </a:rPr>
              <a:t>넷</a:t>
            </a:r>
            <a:endParaRPr lang="ko-KR" altLang="en-US" sz="1100" dirty="0">
              <a:solidFill>
                <a:schemeClr val="bg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F2634-34C1-485A-A75E-97CC8CDA2444}"/>
              </a:ext>
            </a:extLst>
          </p:cNvPr>
          <p:cNvSpPr txBox="1"/>
          <p:nvPr/>
        </p:nvSpPr>
        <p:spPr>
          <a:xfrm>
            <a:off x="206510" y="93474"/>
            <a:ext cx="230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채팅목록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|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84376-7103-426C-9575-A17D425A8648}"/>
              </a:ext>
            </a:extLst>
          </p:cNvPr>
          <p:cNvSpPr txBox="1"/>
          <p:nvPr/>
        </p:nvSpPr>
        <p:spPr>
          <a:xfrm>
            <a:off x="382642" y="3795979"/>
            <a:ext cx="4001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외형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목록을 보여준다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초기화면과 달리 색상의 대비를 주었다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AE9D7-3547-40EB-A425-7883616FA713}"/>
              </a:ext>
            </a:extLst>
          </p:cNvPr>
          <p:cNvSpPr txBox="1"/>
          <p:nvPr/>
        </p:nvSpPr>
        <p:spPr>
          <a:xfrm>
            <a:off x="7964037" y="3795979"/>
            <a:ext cx="3481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로그인을 했을 시에만 표시된다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입장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선택한 채팅방에 들어간다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뒤로가기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초기화면으로 돌아간다</a:t>
            </a:r>
            <a:r>
              <a:rPr lang="en-US" altLang="ko-KR" sz="1600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9341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1210</TotalTime>
  <Words>486</Words>
  <Application>Microsoft Office PowerPoint</Application>
  <PresentationFormat>와이드스크린</PresentationFormat>
  <Paragraphs>140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10X10</vt:lpstr>
      <vt:lpstr>Calibri</vt:lpstr>
      <vt:lpstr>Arial</vt:lpstr>
      <vt:lpstr>맑은 고딕</vt:lpstr>
      <vt:lpstr>HY엽서M</vt:lpstr>
      <vt:lpstr>10X10 Bold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mh</dc:creator>
  <cp:lastModifiedBy>김 경호</cp:lastModifiedBy>
  <cp:revision>77</cp:revision>
  <dcterms:created xsi:type="dcterms:W3CDTF">2020-04-25T10:47:20Z</dcterms:created>
  <dcterms:modified xsi:type="dcterms:W3CDTF">2020-05-01T14:13:56Z</dcterms:modified>
  <cp:version>1000.0100.01</cp:version>
</cp:coreProperties>
</file>